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ien an" userId="e4de91b64ac7dea0" providerId="LiveId" clId="{512F5547-C807-44B2-8A56-73589F51975B}"/>
    <pc:docChg chg="undo custSel addSld delSld modSld">
      <pc:chgData name="thien an" userId="e4de91b64ac7dea0" providerId="LiveId" clId="{512F5547-C807-44B2-8A56-73589F51975B}" dt="2022-12-11T07:01:37.204" v="731" actId="2711"/>
      <pc:docMkLst>
        <pc:docMk/>
      </pc:docMkLst>
      <pc:sldChg chg="addSp delSp modSp mod">
        <pc:chgData name="thien an" userId="e4de91b64ac7dea0" providerId="LiveId" clId="{512F5547-C807-44B2-8A56-73589F51975B}" dt="2022-12-11T06:35:13.377" v="433" actId="1076"/>
        <pc:sldMkLst>
          <pc:docMk/>
          <pc:sldMk cId="3006081375" sldId="256"/>
        </pc:sldMkLst>
        <pc:spChg chg="del mod">
          <ac:chgData name="thien an" userId="e4de91b64ac7dea0" providerId="LiveId" clId="{512F5547-C807-44B2-8A56-73589F51975B}" dt="2022-12-11T06:24:28.975" v="3" actId="478"/>
          <ac:spMkLst>
            <pc:docMk/>
            <pc:sldMk cId="3006081375" sldId="256"/>
            <ac:spMk id="2" creationId="{7539D782-9ACB-BE15-EE73-CB60FE877754}"/>
          </ac:spMkLst>
        </pc:spChg>
        <pc:spChg chg="del">
          <ac:chgData name="thien an" userId="e4de91b64ac7dea0" providerId="LiveId" clId="{512F5547-C807-44B2-8A56-73589F51975B}" dt="2022-12-11T06:28:12.706" v="214" actId="478"/>
          <ac:spMkLst>
            <pc:docMk/>
            <pc:sldMk cId="3006081375" sldId="256"/>
            <ac:spMk id="3" creationId="{2059D808-F159-FBF6-487F-1627B9F6A5AC}"/>
          </ac:spMkLst>
        </pc:spChg>
        <pc:spChg chg="add mod">
          <ac:chgData name="thien an" userId="e4de91b64ac7dea0" providerId="LiveId" clId="{512F5547-C807-44B2-8A56-73589F51975B}" dt="2022-12-11T06:29:20.169" v="371" actId="20577"/>
          <ac:spMkLst>
            <pc:docMk/>
            <pc:sldMk cId="3006081375" sldId="256"/>
            <ac:spMk id="4" creationId="{A1E3D844-5DAF-9B5E-70D1-D9EA6B069867}"/>
          </ac:spMkLst>
        </pc:spChg>
        <pc:spChg chg="add del">
          <ac:chgData name="thien an" userId="e4de91b64ac7dea0" providerId="LiveId" clId="{512F5547-C807-44B2-8A56-73589F51975B}" dt="2022-12-11T06:24:47.061" v="5" actId="478"/>
          <ac:spMkLst>
            <pc:docMk/>
            <pc:sldMk cId="3006081375" sldId="256"/>
            <ac:spMk id="5" creationId="{7ECA8A41-C4DF-30F0-EB84-FC3DDF4E0790}"/>
          </ac:spMkLst>
        </pc:spChg>
        <pc:spChg chg="add mod">
          <ac:chgData name="thien an" userId="e4de91b64ac7dea0" providerId="LiveId" clId="{512F5547-C807-44B2-8A56-73589F51975B}" dt="2022-12-11T06:33:52.914" v="404" actId="1076"/>
          <ac:spMkLst>
            <pc:docMk/>
            <pc:sldMk cId="3006081375" sldId="256"/>
            <ac:spMk id="6" creationId="{B84F6B9F-EEBD-ED8E-D937-8963FE11979E}"/>
          </ac:spMkLst>
        </pc:spChg>
        <pc:picChg chg="add mod">
          <ac:chgData name="thien an" userId="e4de91b64ac7dea0" providerId="LiveId" clId="{512F5547-C807-44B2-8A56-73589F51975B}" dt="2022-12-11T06:33:56.463" v="405" actId="1076"/>
          <ac:picMkLst>
            <pc:docMk/>
            <pc:sldMk cId="3006081375" sldId="256"/>
            <ac:picMk id="8" creationId="{7D76B4A4-C677-315F-6820-3A5280B59637}"/>
          </ac:picMkLst>
        </pc:picChg>
        <pc:picChg chg="add mod">
          <ac:chgData name="thien an" userId="e4de91b64ac7dea0" providerId="LiveId" clId="{512F5547-C807-44B2-8A56-73589F51975B}" dt="2022-12-11T06:35:08.907" v="432" actId="1076"/>
          <ac:picMkLst>
            <pc:docMk/>
            <pc:sldMk cId="3006081375" sldId="256"/>
            <ac:picMk id="10" creationId="{9337DEAC-1010-E3F6-97C8-6C4CE7ADDC6C}"/>
          </ac:picMkLst>
        </pc:picChg>
        <pc:picChg chg="add mod">
          <ac:chgData name="thien an" userId="e4de91b64ac7dea0" providerId="LiveId" clId="{512F5547-C807-44B2-8A56-73589F51975B}" dt="2022-12-11T06:34:00.463" v="407" actId="1076"/>
          <ac:picMkLst>
            <pc:docMk/>
            <pc:sldMk cId="3006081375" sldId="256"/>
            <ac:picMk id="12" creationId="{244A6B27-0870-3918-6849-08BDDD064799}"/>
          </ac:picMkLst>
        </pc:picChg>
        <pc:picChg chg="add mod">
          <ac:chgData name="thien an" userId="e4de91b64ac7dea0" providerId="LiveId" clId="{512F5547-C807-44B2-8A56-73589F51975B}" dt="2022-12-11T06:34:02.229" v="408" actId="1076"/>
          <ac:picMkLst>
            <pc:docMk/>
            <pc:sldMk cId="3006081375" sldId="256"/>
            <ac:picMk id="13" creationId="{F6C29BA4-6345-036B-4479-6A554BFEDD60}"/>
          </ac:picMkLst>
        </pc:picChg>
        <pc:picChg chg="add mod">
          <ac:chgData name="thien an" userId="e4de91b64ac7dea0" providerId="LiveId" clId="{512F5547-C807-44B2-8A56-73589F51975B}" dt="2022-12-11T06:34:04.866" v="409" actId="1076"/>
          <ac:picMkLst>
            <pc:docMk/>
            <pc:sldMk cId="3006081375" sldId="256"/>
            <ac:picMk id="14" creationId="{A3AB9F6B-33A7-A8FF-DD7D-11F59E31AFFB}"/>
          </ac:picMkLst>
        </pc:picChg>
        <pc:picChg chg="add mod">
          <ac:chgData name="thien an" userId="e4de91b64ac7dea0" providerId="LiveId" clId="{512F5547-C807-44B2-8A56-73589F51975B}" dt="2022-12-11T06:34:11.595" v="411" actId="1076"/>
          <ac:picMkLst>
            <pc:docMk/>
            <pc:sldMk cId="3006081375" sldId="256"/>
            <ac:picMk id="15" creationId="{69FB947F-5978-C735-A20B-EBE9DECA7364}"/>
          </ac:picMkLst>
        </pc:picChg>
        <pc:picChg chg="add mod">
          <ac:chgData name="thien an" userId="e4de91b64ac7dea0" providerId="LiveId" clId="{512F5547-C807-44B2-8A56-73589F51975B}" dt="2022-12-11T06:34:46.552" v="424" actId="14100"/>
          <ac:picMkLst>
            <pc:docMk/>
            <pc:sldMk cId="3006081375" sldId="256"/>
            <ac:picMk id="17" creationId="{B4024B97-43AD-B856-E24C-9B6E74483EA8}"/>
          </ac:picMkLst>
        </pc:picChg>
        <pc:picChg chg="add mod">
          <ac:chgData name="thien an" userId="e4de91b64ac7dea0" providerId="LiveId" clId="{512F5547-C807-44B2-8A56-73589F51975B}" dt="2022-12-11T06:34:49.738" v="425" actId="1076"/>
          <ac:picMkLst>
            <pc:docMk/>
            <pc:sldMk cId="3006081375" sldId="256"/>
            <ac:picMk id="18" creationId="{34315D90-52F2-801E-6BE1-EC7BC2190186}"/>
          </ac:picMkLst>
        </pc:picChg>
        <pc:picChg chg="add del mod">
          <ac:chgData name="thien an" userId="e4de91b64ac7dea0" providerId="LiveId" clId="{512F5547-C807-44B2-8A56-73589F51975B}" dt="2022-12-11T06:35:02.418" v="430" actId="478"/>
          <ac:picMkLst>
            <pc:docMk/>
            <pc:sldMk cId="3006081375" sldId="256"/>
            <ac:picMk id="19" creationId="{491D3BF8-0D11-6857-63E1-E299BDEE68A3}"/>
          </ac:picMkLst>
        </pc:picChg>
        <pc:picChg chg="add mod">
          <ac:chgData name="thien an" userId="e4de91b64ac7dea0" providerId="LiveId" clId="{512F5547-C807-44B2-8A56-73589F51975B}" dt="2022-12-11T06:35:13.377" v="433" actId="1076"/>
          <ac:picMkLst>
            <pc:docMk/>
            <pc:sldMk cId="3006081375" sldId="256"/>
            <ac:picMk id="20" creationId="{7736A152-ED0B-5513-548C-5B7470F10B26}"/>
          </ac:picMkLst>
        </pc:picChg>
        <pc:picChg chg="add mod">
          <ac:chgData name="thien an" userId="e4de91b64ac7dea0" providerId="LiveId" clId="{512F5547-C807-44B2-8A56-73589F51975B}" dt="2022-12-11T06:34:52.915" v="426" actId="1076"/>
          <ac:picMkLst>
            <pc:docMk/>
            <pc:sldMk cId="3006081375" sldId="256"/>
            <ac:picMk id="21" creationId="{1A9373BC-A15A-E8D4-7614-519BC8F8A1E3}"/>
          </ac:picMkLst>
        </pc:picChg>
        <pc:picChg chg="add del mod">
          <ac:chgData name="thien an" userId="e4de91b64ac7dea0" providerId="LiveId" clId="{512F5547-C807-44B2-8A56-73589F51975B}" dt="2022-12-11T06:34:58.354" v="429" actId="478"/>
          <ac:picMkLst>
            <pc:docMk/>
            <pc:sldMk cId="3006081375" sldId="256"/>
            <ac:picMk id="22" creationId="{7910DCEC-77F1-A29E-7308-F35CFA8D588F}"/>
          </ac:picMkLst>
        </pc:picChg>
      </pc:sldChg>
      <pc:sldChg chg="addSp delSp modSp new del mod">
        <pc:chgData name="thien an" userId="e4de91b64ac7dea0" providerId="LiveId" clId="{512F5547-C807-44B2-8A56-73589F51975B}" dt="2022-12-11T06:58:22.136" v="594" actId="47"/>
        <pc:sldMkLst>
          <pc:docMk/>
          <pc:sldMk cId="2071994847" sldId="257"/>
        </pc:sldMkLst>
        <pc:spChg chg="del mod">
          <ac:chgData name="thien an" userId="e4de91b64ac7dea0" providerId="LiveId" clId="{512F5547-C807-44B2-8A56-73589F51975B}" dt="2022-12-11T06:56:01.729" v="585" actId="478"/>
          <ac:spMkLst>
            <pc:docMk/>
            <pc:sldMk cId="2071994847" sldId="257"/>
            <ac:spMk id="2" creationId="{CD71F03F-725E-7E03-DFB0-F521251EB4A4}"/>
          </ac:spMkLst>
        </pc:spChg>
        <pc:spChg chg="del mod">
          <ac:chgData name="thien an" userId="e4de91b64ac7dea0" providerId="LiveId" clId="{512F5547-C807-44B2-8A56-73589F51975B}" dt="2022-12-11T06:56:07.658" v="587" actId="478"/>
          <ac:spMkLst>
            <pc:docMk/>
            <pc:sldMk cId="2071994847" sldId="257"/>
            <ac:spMk id="3" creationId="{9B872C0A-D16F-DE40-CD1E-5AE252E0F0F6}"/>
          </ac:spMkLst>
        </pc:spChg>
        <pc:picChg chg="add del mod">
          <ac:chgData name="thien an" userId="e4de91b64ac7dea0" providerId="LiveId" clId="{512F5547-C807-44B2-8A56-73589F51975B}" dt="2022-12-11T06:58:18.281" v="593" actId="478"/>
          <ac:picMkLst>
            <pc:docMk/>
            <pc:sldMk cId="2071994847" sldId="257"/>
            <ac:picMk id="4" creationId="{75CF3558-B071-303B-BE8F-2C5100E8296E}"/>
          </ac:picMkLst>
        </pc:picChg>
      </pc:sldChg>
      <pc:sldChg chg="addSp delSp modSp new mod">
        <pc:chgData name="thien an" userId="e4de91b64ac7dea0" providerId="LiveId" clId="{512F5547-C807-44B2-8A56-73589F51975B}" dt="2022-12-11T06:55:27.370" v="582" actId="27636"/>
        <pc:sldMkLst>
          <pc:docMk/>
          <pc:sldMk cId="1923941704" sldId="258"/>
        </pc:sldMkLst>
        <pc:spChg chg="mod">
          <ac:chgData name="thien an" userId="e4de91b64ac7dea0" providerId="LiveId" clId="{512F5547-C807-44B2-8A56-73589F51975B}" dt="2022-12-11T06:55:27.370" v="582" actId="27636"/>
          <ac:spMkLst>
            <pc:docMk/>
            <pc:sldMk cId="1923941704" sldId="258"/>
            <ac:spMk id="2" creationId="{C3E3AD6E-6907-57EF-468E-B3F7853BDE87}"/>
          </ac:spMkLst>
        </pc:spChg>
        <pc:spChg chg="del">
          <ac:chgData name="thien an" userId="e4de91b64ac7dea0" providerId="LiveId" clId="{512F5547-C807-44B2-8A56-73589F51975B}" dt="2022-12-11T06:41:19.557" v="522" actId="478"/>
          <ac:spMkLst>
            <pc:docMk/>
            <pc:sldMk cId="1923941704" sldId="258"/>
            <ac:spMk id="3" creationId="{AC5B4F00-B28C-E6D8-6582-03DB56224384}"/>
          </ac:spMkLst>
        </pc:spChg>
        <pc:spChg chg="add del mod">
          <ac:chgData name="thien an" userId="e4de91b64ac7dea0" providerId="LiveId" clId="{512F5547-C807-44B2-8A56-73589F51975B}" dt="2022-12-11T06:47:45.759" v="527" actId="478"/>
          <ac:spMkLst>
            <pc:docMk/>
            <pc:sldMk cId="1923941704" sldId="258"/>
            <ac:spMk id="4" creationId="{90C775AC-32B3-E26D-7AA3-D2DD8C83A009}"/>
          </ac:spMkLst>
        </pc:spChg>
        <pc:spChg chg="add mod">
          <ac:chgData name="thien an" userId="e4de91b64ac7dea0" providerId="LiveId" clId="{512F5547-C807-44B2-8A56-73589F51975B}" dt="2022-12-11T06:49:56.413" v="535" actId="207"/>
          <ac:spMkLst>
            <pc:docMk/>
            <pc:sldMk cId="1923941704" sldId="258"/>
            <ac:spMk id="5" creationId="{AB829206-6086-8D92-4B5F-3326DEC43ED6}"/>
          </ac:spMkLst>
        </pc:spChg>
        <pc:spChg chg="add mod">
          <ac:chgData name="thien an" userId="e4de91b64ac7dea0" providerId="LiveId" clId="{512F5547-C807-44B2-8A56-73589F51975B}" dt="2022-12-11T06:50:39.040" v="538" actId="1582"/>
          <ac:spMkLst>
            <pc:docMk/>
            <pc:sldMk cId="1923941704" sldId="258"/>
            <ac:spMk id="6" creationId="{D0C39824-339D-EC19-E614-2C8F8E84462B}"/>
          </ac:spMkLst>
        </pc:spChg>
        <pc:picChg chg="add mod">
          <ac:chgData name="thien an" userId="e4de91b64ac7dea0" providerId="LiveId" clId="{512F5547-C807-44B2-8A56-73589F51975B}" dt="2022-12-11T06:52:53.385" v="559" actId="14100"/>
          <ac:picMkLst>
            <pc:docMk/>
            <pc:sldMk cId="1923941704" sldId="258"/>
            <ac:picMk id="8" creationId="{2A8F5EDC-680D-311F-967F-617A48B44C8B}"/>
          </ac:picMkLst>
        </pc:picChg>
        <pc:picChg chg="add mod">
          <ac:chgData name="thien an" userId="e4de91b64ac7dea0" providerId="LiveId" clId="{512F5547-C807-44B2-8A56-73589F51975B}" dt="2022-12-11T06:51:46.847" v="549" actId="14100"/>
          <ac:picMkLst>
            <pc:docMk/>
            <pc:sldMk cId="1923941704" sldId="258"/>
            <ac:picMk id="10" creationId="{D024DAEE-7C27-1EBD-CD56-3A4DB46186F6}"/>
          </ac:picMkLst>
        </pc:picChg>
        <pc:picChg chg="add mod">
          <ac:chgData name="thien an" userId="e4de91b64ac7dea0" providerId="LiveId" clId="{512F5547-C807-44B2-8A56-73589F51975B}" dt="2022-12-11T06:54:14.719" v="567" actId="1076"/>
          <ac:picMkLst>
            <pc:docMk/>
            <pc:sldMk cId="1923941704" sldId="258"/>
            <ac:picMk id="12" creationId="{46804994-5403-EE21-28CD-03BED3F421D2}"/>
          </ac:picMkLst>
        </pc:picChg>
        <pc:picChg chg="add mod">
          <ac:chgData name="thien an" userId="e4de91b64ac7dea0" providerId="LiveId" clId="{512F5547-C807-44B2-8A56-73589F51975B}" dt="2022-12-11T06:54:17.032" v="568" actId="1076"/>
          <ac:picMkLst>
            <pc:docMk/>
            <pc:sldMk cId="1923941704" sldId="258"/>
            <ac:picMk id="13" creationId="{578F6CDF-CED1-E192-FF40-925852647F9C}"/>
          </ac:picMkLst>
        </pc:picChg>
        <pc:picChg chg="add mod">
          <ac:chgData name="thien an" userId="e4de91b64ac7dea0" providerId="LiveId" clId="{512F5547-C807-44B2-8A56-73589F51975B}" dt="2022-12-11T06:54:19.752" v="569" actId="1076"/>
          <ac:picMkLst>
            <pc:docMk/>
            <pc:sldMk cId="1923941704" sldId="258"/>
            <ac:picMk id="14" creationId="{527F8788-9F74-4D7F-582C-BBD22635E2FC}"/>
          </ac:picMkLst>
        </pc:picChg>
        <pc:picChg chg="add mod">
          <ac:chgData name="thien an" userId="e4de91b64ac7dea0" providerId="LiveId" clId="{512F5547-C807-44B2-8A56-73589F51975B}" dt="2022-12-11T06:54:21.518" v="570" actId="1076"/>
          <ac:picMkLst>
            <pc:docMk/>
            <pc:sldMk cId="1923941704" sldId="258"/>
            <ac:picMk id="15" creationId="{8C8AE96F-2F2C-B8D2-6193-5C7E0F29A195}"/>
          </ac:picMkLst>
        </pc:picChg>
        <pc:picChg chg="add mod">
          <ac:chgData name="thien an" userId="e4de91b64ac7dea0" providerId="LiveId" clId="{512F5547-C807-44B2-8A56-73589F51975B}" dt="2022-12-11T06:54:25.221" v="571" actId="1076"/>
          <ac:picMkLst>
            <pc:docMk/>
            <pc:sldMk cId="1923941704" sldId="258"/>
            <ac:picMk id="16" creationId="{F499352C-CD89-0CD3-D5CA-B5C69EC28584}"/>
          </ac:picMkLst>
        </pc:picChg>
        <pc:picChg chg="add mod">
          <ac:chgData name="thien an" userId="e4de91b64ac7dea0" providerId="LiveId" clId="{512F5547-C807-44B2-8A56-73589F51975B}" dt="2022-12-11T06:54:36.238" v="572" actId="571"/>
          <ac:picMkLst>
            <pc:docMk/>
            <pc:sldMk cId="1923941704" sldId="258"/>
            <ac:picMk id="17" creationId="{72FBC0C1-968F-B914-3489-F2F8599EDBDA}"/>
          </ac:picMkLst>
        </pc:picChg>
        <pc:picChg chg="add del mod">
          <ac:chgData name="thien an" userId="e4de91b64ac7dea0" providerId="LiveId" clId="{512F5547-C807-44B2-8A56-73589F51975B}" dt="2022-12-11T06:54:43.887" v="576" actId="478"/>
          <ac:picMkLst>
            <pc:docMk/>
            <pc:sldMk cId="1923941704" sldId="258"/>
            <ac:picMk id="18" creationId="{C9E2FD03-E9BF-AABD-8AD1-C5B474C689EB}"/>
          </ac:picMkLst>
        </pc:picChg>
        <pc:picChg chg="add del mod">
          <ac:chgData name="thien an" userId="e4de91b64ac7dea0" providerId="LiveId" clId="{512F5547-C807-44B2-8A56-73589F51975B}" dt="2022-12-11T06:54:43.887" v="576" actId="478"/>
          <ac:picMkLst>
            <pc:docMk/>
            <pc:sldMk cId="1923941704" sldId="258"/>
            <ac:picMk id="19" creationId="{B24187C8-3C2D-C841-2EFA-25AB11E0C470}"/>
          </ac:picMkLst>
        </pc:picChg>
        <pc:picChg chg="add mod">
          <ac:chgData name="thien an" userId="e4de91b64ac7dea0" providerId="LiveId" clId="{512F5547-C807-44B2-8A56-73589F51975B}" dt="2022-12-11T06:54:55.723" v="579" actId="1076"/>
          <ac:picMkLst>
            <pc:docMk/>
            <pc:sldMk cId="1923941704" sldId="258"/>
            <ac:picMk id="20" creationId="{B9359B88-70F6-0EB3-F41D-D00B81B6E564}"/>
          </ac:picMkLst>
        </pc:picChg>
        <pc:picChg chg="add mod">
          <ac:chgData name="thien an" userId="e4de91b64ac7dea0" providerId="LiveId" clId="{512F5547-C807-44B2-8A56-73589F51975B}" dt="2022-12-11T06:54:56.958" v="580" actId="1076"/>
          <ac:picMkLst>
            <pc:docMk/>
            <pc:sldMk cId="1923941704" sldId="258"/>
            <ac:picMk id="21" creationId="{971FBBAA-0035-4B67-B72F-DCDA0B19ED93}"/>
          </ac:picMkLst>
        </pc:picChg>
      </pc:sldChg>
      <pc:sldChg chg="addSp delSp modSp mod">
        <pc:chgData name="thien an" userId="e4de91b64ac7dea0" providerId="LiveId" clId="{512F5547-C807-44B2-8A56-73589F51975B}" dt="2022-12-11T07:01:37.204" v="731" actId="2711"/>
        <pc:sldMkLst>
          <pc:docMk/>
          <pc:sldMk cId="1016132638" sldId="259"/>
        </pc:sldMkLst>
        <pc:spChg chg="mod">
          <ac:chgData name="thien an" userId="e4de91b64ac7dea0" providerId="LiveId" clId="{512F5547-C807-44B2-8A56-73589F51975B}" dt="2022-12-11T06:59:17.317" v="667" actId="20577"/>
          <ac:spMkLst>
            <pc:docMk/>
            <pc:sldMk cId="1016132638" sldId="259"/>
            <ac:spMk id="2" creationId="{C3E3AD6E-6907-57EF-468E-B3F7853BDE87}"/>
          </ac:spMkLst>
        </pc:spChg>
        <pc:spChg chg="add del mod">
          <ac:chgData name="thien an" userId="e4de91b64ac7dea0" providerId="LiveId" clId="{512F5547-C807-44B2-8A56-73589F51975B}" dt="2022-12-11T07:00:32.723" v="684" actId="478"/>
          <ac:spMkLst>
            <pc:docMk/>
            <pc:sldMk cId="1016132638" sldId="259"/>
            <ac:spMk id="3" creationId="{78FB4D0C-B257-0624-87A9-272F0D6550DE}"/>
          </ac:spMkLst>
        </pc:spChg>
        <pc:spChg chg="add mod">
          <ac:chgData name="thien an" userId="e4de91b64ac7dea0" providerId="LiveId" clId="{512F5547-C807-44B2-8A56-73589F51975B}" dt="2022-12-11T07:01:37.204" v="731" actId="2711"/>
          <ac:spMkLst>
            <pc:docMk/>
            <pc:sldMk cId="1016132638" sldId="259"/>
            <ac:spMk id="4" creationId="{B23CCBED-DC46-8FA1-BEAE-181C0C482154}"/>
          </ac:spMkLst>
        </pc:spChg>
        <pc:picChg chg="mod">
          <ac:chgData name="thien an" userId="e4de91b64ac7dea0" providerId="LiveId" clId="{512F5547-C807-44B2-8A56-73589F51975B}" dt="2022-12-11T06:59:24.031" v="668" actId="1076"/>
          <ac:picMkLst>
            <pc:docMk/>
            <pc:sldMk cId="1016132638" sldId="259"/>
            <ac:picMk id="17" creationId="{72FBC0C1-968F-B914-3489-F2F8599EDBDA}"/>
          </ac:picMkLst>
        </pc:picChg>
        <pc:picChg chg="mod">
          <ac:chgData name="thien an" userId="e4de91b64ac7dea0" providerId="LiveId" clId="{512F5547-C807-44B2-8A56-73589F51975B}" dt="2022-12-11T06:59:30.493" v="670" actId="1076"/>
          <ac:picMkLst>
            <pc:docMk/>
            <pc:sldMk cId="1016132638" sldId="259"/>
            <ac:picMk id="20" creationId="{B9359B88-70F6-0EB3-F41D-D00B81B6E564}"/>
          </ac:picMkLst>
        </pc:picChg>
        <pc:picChg chg="mod">
          <ac:chgData name="thien an" userId="e4de91b64ac7dea0" providerId="LiveId" clId="{512F5547-C807-44B2-8A56-73589F51975B}" dt="2022-12-11T06:59:34.775" v="671" actId="1076"/>
          <ac:picMkLst>
            <pc:docMk/>
            <pc:sldMk cId="1016132638" sldId="259"/>
            <ac:picMk id="21" creationId="{971FBBAA-0035-4B67-B72F-DCDA0B19ED9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E5CA-9986-FC65-D663-5DC22C3670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DDB0A5-9248-99BB-6671-373BA6AC0A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367EB-9C8C-0470-E115-BC0B055C4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7FB7-71DB-43B8-9C5C-4E8CE21F674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4879F-C245-FA49-63D9-C7D97302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E790B-1CE8-4AFB-8269-2AF8EF69C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95BBE-3AEC-4C79-93AF-7EF7A10A9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735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A5184-C279-0927-0E57-954AD0EDA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936480-7FF5-CBCA-A5C2-F0AE7EA976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7E9256-47B3-2DB9-BB21-01EE6F852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7FB7-71DB-43B8-9C5C-4E8CE21F674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58C3-F7B0-72CB-760C-9EB49A30A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63060D-4CDD-12FB-23A1-5869E727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95BBE-3AEC-4C79-93AF-7EF7A10A9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1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486FE1-6C5A-158C-73D4-418A125FEA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789E50-7881-06EA-10D6-D5C5AED2D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2A2DF-B504-0907-029F-746B2EB07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7FB7-71DB-43B8-9C5C-4E8CE21F674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B7A71-44F9-9A04-70CB-8605C9B19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37C0F-622A-34F0-71AE-999232D6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95BBE-3AEC-4C79-93AF-7EF7A10A9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2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46E4-B9E0-BBE1-0C40-FF26A5E06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C2F7D-5EE5-5ED9-9237-12A5847E2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DD61E-0DB3-54CB-F1B0-B640E9E07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7FB7-71DB-43B8-9C5C-4E8CE21F674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6F85D-2D3B-22B3-8560-4E1A3E89D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A1799-006A-48E2-DA29-AD560F5FE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95BBE-3AEC-4C79-93AF-7EF7A10A9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4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0340F-CE3D-9137-F377-9DC74A751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457FE-90D1-26BA-9957-1B39358F6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4AC7A-A4D2-9B27-D28D-41146E740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7FB7-71DB-43B8-9C5C-4E8CE21F674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D385B-00BD-2EF6-AAB3-A8E05AA23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3BD84-9F6B-9FA9-7C2D-037BFBDB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95BBE-3AEC-4C79-93AF-7EF7A10A9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0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06F7E-012F-A749-FDAB-35C28AE9D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37FF7-75FC-1D40-3A0F-939B0EE8FB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DAE6D-8CFF-48DB-C2BE-C78C01B53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E9E95-DCD4-C07D-9704-16B735469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7FB7-71DB-43B8-9C5C-4E8CE21F674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1345DF-19DE-7010-E2C9-584906EEE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0B4E73-4004-B19C-81E5-C4F60EED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95BBE-3AEC-4C79-93AF-7EF7A10A9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79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2BF8E-6172-83F5-BB73-54BC2C1D6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A45D0-1046-901E-5DD6-9B4F88F77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AE11AD-C37C-1B8F-3578-4ED34143D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E0079-EFAB-28CE-453A-CBC494ABB0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A0920D-3F8D-330A-0254-436931663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A19E37-BBF5-DCC2-FBA8-1E5A496E6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7FB7-71DB-43B8-9C5C-4E8CE21F674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217791-D5B2-9FA5-840B-5CAB26AAB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220E92-EAD0-9B2F-93E4-7CA2337D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95BBE-3AEC-4C79-93AF-7EF7A10A9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7E3A9-28D3-12C5-2595-F4A0107D2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461028-C781-8743-1B72-E4F7D3CD8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7FB7-71DB-43B8-9C5C-4E8CE21F674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8CDC0E-43D1-2D2D-DF82-2ED03755C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ADA58C-6C3A-8804-022F-2E641CDB7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95BBE-3AEC-4C79-93AF-7EF7A10A9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1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4408F6-097C-1BFA-3011-E5EC94B9B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7FB7-71DB-43B8-9C5C-4E8CE21F674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AC961A-FB80-FC02-EFB4-18E4B4AFC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C737A-3951-B3E0-CCE1-BD2BED75D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95BBE-3AEC-4C79-93AF-7EF7A10A9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3D049-4782-6427-6470-72764AD75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E8C92-CDC8-EE83-4F4C-9ABFE0FFBE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33D201-DCA3-E934-3A8B-15C0D0FD12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D4B70-4E67-C828-96A5-3AF570C08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7FB7-71DB-43B8-9C5C-4E8CE21F674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3770C8-EDBE-C513-269D-0B9133315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5CAC5-363E-B2A4-B574-46109703E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95BBE-3AEC-4C79-93AF-7EF7A10A9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0565C-0F73-1D55-0350-97908BCFA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A32E8B-8E6A-DB9D-C5B2-D8A7CA4022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16C23E-841A-7B21-9F31-A7A289B8B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6E5979-5619-6F12-44C3-52DCE65FF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7FB7-71DB-43B8-9C5C-4E8CE21F674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E3154-A88D-58A7-CBB4-EA53E43B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11022-38EF-AC44-A273-BAC543165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95BBE-3AEC-4C79-93AF-7EF7A10A9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9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EF2BA1-FA03-28E3-8D3F-EE4F2303F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D5D2E-37D6-E407-CF55-F097B8674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22E17-D359-86D7-CAE2-251D8C0A2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E7FB7-71DB-43B8-9C5C-4E8CE21F674C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6A480-0E1C-B4B8-2CF3-7921DCBD2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054F3-91D5-0431-5721-63F0D99A3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95BBE-3AEC-4C79-93AF-7EF7A10A9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7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1E3D844-5DAF-9B5E-70D1-D9EA6B069867}"/>
              </a:ext>
            </a:extLst>
          </p:cNvPr>
          <p:cNvSpPr/>
          <p:nvPr/>
        </p:nvSpPr>
        <p:spPr>
          <a:xfrm>
            <a:off x="945572" y="332508"/>
            <a:ext cx="10300855" cy="8001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rgbClr val="FF0000"/>
                </a:solidFill>
                <a:latin typeface="VNI-Avo" pitchFamily="2" charset="0"/>
              </a:rPr>
              <a:t>Beù haõy nhaän xeùt veà caùch saép xeáp cuûa nhöõng hình aûnh naøy?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84F6B9F-EEBD-ED8E-D937-8963FE11979E}"/>
              </a:ext>
            </a:extLst>
          </p:cNvPr>
          <p:cNvSpPr/>
          <p:nvPr/>
        </p:nvSpPr>
        <p:spPr>
          <a:xfrm>
            <a:off x="151968" y="1859105"/>
            <a:ext cx="11533909" cy="18192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76B4A4-C677-315F-6820-3A5280B59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08" y="2021464"/>
            <a:ext cx="1475509" cy="14330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337DEAC-1010-E3F6-97C8-6C4CE7ADDC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224" y="2061294"/>
            <a:ext cx="1754330" cy="15482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44A6B27-0870-3918-6849-08BDDD0647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221" y="1982932"/>
            <a:ext cx="1974273" cy="149715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6C29BA4-6345-036B-4479-6A554BFEDD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0258" y="2118877"/>
            <a:ext cx="1475509" cy="143308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3AB9F6B-33A7-A8FF-DD7D-11F59E31AF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531" y="2003711"/>
            <a:ext cx="1715366" cy="154824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9FB947F-5978-C735-A20B-EBE9DECA73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2986" y="1989425"/>
            <a:ext cx="1974273" cy="149715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4024B97-43AD-B856-E24C-9B6E74483E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59" y="5092410"/>
            <a:ext cx="2102859" cy="143308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4315D90-52F2-801E-6BE1-EC7BC21901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208" y="5092411"/>
            <a:ext cx="1475509" cy="143308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736A152-ED0B-5513-548C-5B7470F10B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8776" y="5092410"/>
            <a:ext cx="1475509" cy="143308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A9373BC-A15A-E8D4-7614-519BC8F8A1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407" y="5092410"/>
            <a:ext cx="1715366" cy="154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08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3AD6E-6907-57EF-468E-B3F7853BD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719" y="94963"/>
            <a:ext cx="8170717" cy="829830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rgbClr val="FF0000"/>
                </a:solidFill>
                <a:latin typeface="VNI-Avo" pitchFamily="2" charset="0"/>
              </a:rPr>
              <a:t>Haõy hoaøn thaønh baøi taäp nheù!</a:t>
            </a:r>
          </a:p>
        </p:txBody>
      </p:sp>
      <p:sp>
        <p:nvSpPr>
          <p:cNvPr id="5" name="L-Shape 4">
            <a:extLst>
              <a:ext uri="{FF2B5EF4-FFF2-40B4-BE49-F238E27FC236}">
                <a16:creationId xmlns:a16="http://schemas.microsoft.com/office/drawing/2014/main" id="{AB829206-6086-8D92-4B5F-3326DEC43ED6}"/>
              </a:ext>
            </a:extLst>
          </p:cNvPr>
          <p:cNvSpPr/>
          <p:nvPr/>
        </p:nvSpPr>
        <p:spPr>
          <a:xfrm>
            <a:off x="197427" y="924794"/>
            <a:ext cx="11596255" cy="3647206"/>
          </a:xfrm>
          <a:prstGeom prst="corner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-Shape 5">
            <a:extLst>
              <a:ext uri="{FF2B5EF4-FFF2-40B4-BE49-F238E27FC236}">
                <a16:creationId xmlns:a16="http://schemas.microsoft.com/office/drawing/2014/main" id="{D0C39824-339D-EC19-E614-2C8F8E84462B}"/>
              </a:ext>
            </a:extLst>
          </p:cNvPr>
          <p:cNvSpPr/>
          <p:nvPr/>
        </p:nvSpPr>
        <p:spPr>
          <a:xfrm>
            <a:off x="363682" y="1267691"/>
            <a:ext cx="11828318" cy="3210791"/>
          </a:xfrm>
          <a:prstGeom prst="corne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8F5EDC-680D-311F-967F-617A48B44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00" y="1267691"/>
            <a:ext cx="1262064" cy="13456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024DAEE-7C27-1EBD-CD56-3A4DB46186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99" y="2930237"/>
            <a:ext cx="1370302" cy="13456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6804994-5403-EE21-28CD-03BED3F421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252" y="2930237"/>
            <a:ext cx="1262063" cy="14027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78F6CDF-CED1-E192-FF40-925852647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662" y="2958812"/>
            <a:ext cx="1262064" cy="134562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27F8788-9F74-4D7F-582C-BBD22635E2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109" y="2930237"/>
            <a:ext cx="1262063" cy="140277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C8AE96F-2F2C-B8D2-6193-5C7E0F29A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427" y="2930236"/>
            <a:ext cx="1262064" cy="13456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499352C-CD89-0CD3-D5CA-B5C69EC285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0741" y="2930236"/>
            <a:ext cx="1370302" cy="134562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2FBC0C1-968F-B914-3489-F2F8599EDB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99" y="5122719"/>
            <a:ext cx="1370302" cy="134562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9359B88-70F6-0EB3-F41D-D00B81B6E5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252" y="5231819"/>
            <a:ext cx="1262063" cy="140277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71FBBAA-0035-4B67-B72F-DCDA0B19E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566" y="5288970"/>
            <a:ext cx="1262064" cy="134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941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3AD6E-6907-57EF-468E-B3F7853BD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719" y="94963"/>
            <a:ext cx="8170717" cy="829830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0000"/>
                </a:solidFill>
                <a:latin typeface="VNI-Avo" pitchFamily="2" charset="0"/>
              </a:rPr>
              <a:t>Haõy kieåm tra keát quaû nheù!</a:t>
            </a:r>
          </a:p>
        </p:txBody>
      </p:sp>
      <p:sp>
        <p:nvSpPr>
          <p:cNvPr id="5" name="L-Shape 4">
            <a:extLst>
              <a:ext uri="{FF2B5EF4-FFF2-40B4-BE49-F238E27FC236}">
                <a16:creationId xmlns:a16="http://schemas.microsoft.com/office/drawing/2014/main" id="{AB829206-6086-8D92-4B5F-3326DEC43ED6}"/>
              </a:ext>
            </a:extLst>
          </p:cNvPr>
          <p:cNvSpPr/>
          <p:nvPr/>
        </p:nvSpPr>
        <p:spPr>
          <a:xfrm>
            <a:off x="197427" y="924794"/>
            <a:ext cx="11596255" cy="3647206"/>
          </a:xfrm>
          <a:prstGeom prst="corner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-Shape 5">
            <a:extLst>
              <a:ext uri="{FF2B5EF4-FFF2-40B4-BE49-F238E27FC236}">
                <a16:creationId xmlns:a16="http://schemas.microsoft.com/office/drawing/2014/main" id="{D0C39824-339D-EC19-E614-2C8F8E84462B}"/>
              </a:ext>
            </a:extLst>
          </p:cNvPr>
          <p:cNvSpPr/>
          <p:nvPr/>
        </p:nvSpPr>
        <p:spPr>
          <a:xfrm>
            <a:off x="363682" y="1267691"/>
            <a:ext cx="11828318" cy="3210791"/>
          </a:xfrm>
          <a:prstGeom prst="corne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8F5EDC-680D-311F-967F-617A48B44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00" y="1267691"/>
            <a:ext cx="1262064" cy="13456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024DAEE-7C27-1EBD-CD56-3A4DB46186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99" y="2930237"/>
            <a:ext cx="1370302" cy="13456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6804994-5403-EE21-28CD-03BED3F421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252" y="2930237"/>
            <a:ext cx="1262063" cy="14027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78F6CDF-CED1-E192-FF40-925852647F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662" y="2958812"/>
            <a:ext cx="1262064" cy="134562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27F8788-9F74-4D7F-582C-BBD22635E2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109" y="2930237"/>
            <a:ext cx="1262063" cy="140277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C8AE96F-2F2C-B8D2-6193-5C7E0F29A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8427" y="2930236"/>
            <a:ext cx="1262064" cy="134562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499352C-CD89-0CD3-D5CA-B5C69EC285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0741" y="2930236"/>
            <a:ext cx="1370302" cy="1345623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2FBC0C1-968F-B914-3489-F2F8599EDB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9807" y="2974393"/>
            <a:ext cx="1370302" cy="134562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9359B88-70F6-0EB3-F41D-D00B81B6E5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138" y="2901660"/>
            <a:ext cx="1262063" cy="140277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71FBBAA-0035-4B67-B72F-DCDA0B19E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548" y="5260394"/>
            <a:ext cx="1262064" cy="1345623"/>
          </a:xfrm>
          <a:prstGeom prst="rect">
            <a:avLst/>
          </a:prstGeom>
        </p:spPr>
      </p:pic>
      <p:sp>
        <p:nvSpPr>
          <p:cNvPr id="4" name="Explosion: 14 Points 3">
            <a:extLst>
              <a:ext uri="{FF2B5EF4-FFF2-40B4-BE49-F238E27FC236}">
                <a16:creationId xmlns:a16="http://schemas.microsoft.com/office/drawing/2014/main" id="{B23CCBED-DC46-8FA1-BEAE-181C0C482154}"/>
              </a:ext>
            </a:extLst>
          </p:cNvPr>
          <p:cNvSpPr/>
          <p:nvPr/>
        </p:nvSpPr>
        <p:spPr>
          <a:xfrm>
            <a:off x="7146458" y="4821380"/>
            <a:ext cx="4273151" cy="1784638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  <a:latin typeface="VNI-Avo" pitchFamily="2" charset="0"/>
              </a:rPr>
              <a:t>Oà! Beù gioûi quaù</a:t>
            </a:r>
          </a:p>
        </p:txBody>
      </p:sp>
    </p:spTree>
    <p:extLst>
      <p:ext uri="{BB962C8B-B14F-4D97-AF65-F5344CB8AC3E}">
        <p14:creationId xmlns:p14="http://schemas.microsoft.com/office/powerpoint/2010/main" val="1016132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33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VNI-Avo</vt:lpstr>
      <vt:lpstr>Office Theme</vt:lpstr>
      <vt:lpstr>PowerPoint Presentation</vt:lpstr>
      <vt:lpstr>Haõy hoaøn thaønh baøi taäp nheù!</vt:lpstr>
      <vt:lpstr>Haõy kieåm tra keát quaû nheù!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 an</dc:creator>
  <cp:lastModifiedBy>thien an</cp:lastModifiedBy>
  <cp:revision>1</cp:revision>
  <dcterms:created xsi:type="dcterms:W3CDTF">2022-12-11T06:23:38Z</dcterms:created>
  <dcterms:modified xsi:type="dcterms:W3CDTF">2022-12-11T07:02:04Z</dcterms:modified>
</cp:coreProperties>
</file>